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0" r:id="rId2"/>
    <p:sldId id="268" r:id="rId3"/>
    <p:sldId id="265" r:id="rId4"/>
    <p:sldId id="272" r:id="rId5"/>
    <p:sldId id="274" r:id="rId6"/>
    <p:sldId id="273" r:id="rId7"/>
    <p:sldId id="294" r:id="rId8"/>
    <p:sldId id="279" r:id="rId9"/>
    <p:sldId id="288" r:id="rId10"/>
    <p:sldId id="280" r:id="rId11"/>
    <p:sldId id="269" r:id="rId12"/>
    <p:sldId id="2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595" autoAdjust="0"/>
  </p:normalViewPr>
  <p:slideViewPr>
    <p:cSldViewPr>
      <p:cViewPr varScale="1">
        <p:scale>
          <a:sx n="53" d="100"/>
          <a:sy n="53" d="100"/>
        </p:scale>
        <p:origin x="131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80E9-B3B3-416D-B6FA-53BE9F80297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58CA-843A-4F4B-A1ED-A92F063FB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58CA-843A-4F4B-A1ED-A92F063FBC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58CA-843A-4F4B-A1ED-A92F063FBC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Мыв со спортом на ты!!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896448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404664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Мы со спортом         дружим!!!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Составила: воспитатель старшей группы:</a:t>
            </a:r>
          </a:p>
          <a:p>
            <a:pPr algn="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Цедрикова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А.В.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55081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Встает олимпиец наш на пьедестал,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Ему аплодирует громко весь зал!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 счастьем сердца наполняются,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Когда гимн страны исполняется</a:t>
            </a:r>
            <a:r>
              <a:rPr lang="ru-RU" dirty="0"/>
              <a:t>!</a:t>
            </a:r>
          </a:p>
          <a:p>
            <a:r>
              <a:rPr lang="ru-RU" dirty="0"/>
              <a:t> </a:t>
            </a:r>
          </a:p>
        </p:txBody>
      </p:sp>
      <p:pic>
        <p:nvPicPr>
          <p:cNvPr id="8194" name="Picture 2" descr="C:\Documents and Settings\Домашний\Рабочий стол\фото детей\DSCF22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558" y="306896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47" y="2276872"/>
            <a:ext cx="37911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476672"/>
            <a:ext cx="4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Работа с родителями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3076" y="1440914"/>
            <a:ext cx="3435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Папка передвижка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Буклеты, рекомендации родителям</a:t>
            </a:r>
          </a:p>
        </p:txBody>
      </p:sp>
      <p:pic>
        <p:nvPicPr>
          <p:cNvPr id="7170" name="Picture 2" descr="C:\Documents and Settings\Домашний\Рабочий стол\фото детей\DSCF22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56" y="2122318"/>
            <a:ext cx="3969807" cy="2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87973"/>
            <a:ext cx="4650506" cy="261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5567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12776"/>
            <a:ext cx="55263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Чтоб в спорте добиться           уменья-сноровки,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Желания мало - нужны     тренировки!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48691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Спасибо за  внимание</a:t>
            </a:r>
          </a:p>
          <a:p>
            <a:r>
              <a:rPr lang="ru-RU" dirty="0"/>
              <a:t>2019г.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мран\Desktop\фигур\windfon-300x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406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196752"/>
            <a:ext cx="61994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Тема 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«Мы со спортом  дружим»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Задачи 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Расширять  представления  детей  о спорте и о зимних   видах спорта,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знакомить  с  историей  олимпийского  движения,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  формировать у  детей потребность в здоровом  образе                                                                                                                  жизни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расширять кругозор детей.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60164" y="-2232"/>
            <a:ext cx="258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мран\Desktop\фигур\windfon-300x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Познавательное развитие: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64704"/>
            <a:ext cx="720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-Беседы о спорте, спортсменах, об                          олимпийском движении в мире.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о зимних видах спорта;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- работа с  альбомами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«Расскажите детям об Олимпийских играх», «История олимпийских игр», «Расскажите детям об олимпийских чемпионах» Рассматривание картин  галереи  «Звезды Российского спорта»;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-викторина  «Спорт - здоровье, спорт -успех»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беседы о зимних видах спорта, настольные игры «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Спортландия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», «Спортлото».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569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Зимние виды спорта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979713" y="20608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35730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836713"/>
            <a:ext cx="3960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Горнолыжный спорт</a:t>
            </a:r>
          </a:p>
          <a:p>
            <a:endParaRPr lang="ru-RU" sz="2800" dirty="0"/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32" name="Picture 8" descr="C:\Users\Имран\Desktop\маг и я т\img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60647"/>
            <a:ext cx="2592288" cy="2025225"/>
          </a:xfrm>
          <a:prstGeom prst="rect">
            <a:avLst/>
          </a:prstGeom>
          <a:noFill/>
        </p:spPr>
      </p:pic>
      <p:pic>
        <p:nvPicPr>
          <p:cNvPr id="1033" name="Picture 9" descr="C:\Users\Имран\Desktop\маг и я т\img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400267" cy="1944216"/>
          </a:xfrm>
          <a:prstGeom prst="rect">
            <a:avLst/>
          </a:prstGeom>
          <a:noFill/>
        </p:spPr>
      </p:pic>
      <p:pic>
        <p:nvPicPr>
          <p:cNvPr id="1034" name="Picture 10" descr="C:\Users\Имран\Desktop\маг и я т\img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88378"/>
            <a:ext cx="2892830" cy="2169622"/>
          </a:xfrm>
          <a:prstGeom prst="rect">
            <a:avLst/>
          </a:prstGeom>
          <a:noFill/>
        </p:spPr>
      </p:pic>
      <p:pic>
        <p:nvPicPr>
          <p:cNvPr id="1038" name="Picture 14" descr="C:\Users\Имран\Desktop\маг и я т\img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232248" cy="2160240"/>
          </a:xfrm>
          <a:prstGeom prst="rect">
            <a:avLst/>
          </a:prstGeom>
          <a:noFill/>
        </p:spPr>
      </p:pic>
      <p:pic>
        <p:nvPicPr>
          <p:cNvPr id="1039" name="Picture 15" descr="C:\Users\Имран\Desktop\маг и я т\img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856317" cy="2142238"/>
          </a:xfrm>
          <a:prstGeom prst="rect">
            <a:avLst/>
          </a:prstGeom>
          <a:noFill/>
        </p:spPr>
      </p:pic>
      <p:pic>
        <p:nvPicPr>
          <p:cNvPr id="1040" name="Picture 16" descr="C:\Users\Имран\Desktop\маг и я т\img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853" y="1700808"/>
            <a:ext cx="2976332" cy="2232248"/>
          </a:xfrm>
          <a:prstGeom prst="rect">
            <a:avLst/>
          </a:prstGeom>
          <a:noFill/>
        </p:spPr>
      </p:pic>
      <p:pic>
        <p:nvPicPr>
          <p:cNvPr id="1043" name="Picture 19" descr="C:\Users\Имран\Desktop\горно\i (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221088"/>
            <a:ext cx="2808312" cy="187220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788024" y="59492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2771800" y="50131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Сноубординг</a:t>
            </a:r>
          </a:p>
        </p:txBody>
      </p:sp>
      <p:pic>
        <p:nvPicPr>
          <p:cNvPr id="1044" name="Picture 20" descr="C:\Users\Имран\Desktop\маг и я т\img1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4293096"/>
            <a:ext cx="3174661" cy="2380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62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Зимние виды спорта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979713" y="20608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980728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Ледовые виды  спорта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Имран\Desktop\маг и я т\img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952328" cy="2160240"/>
          </a:xfrm>
          <a:prstGeom prst="rect">
            <a:avLst/>
          </a:prstGeom>
          <a:noFill/>
        </p:spPr>
      </p:pic>
      <p:pic>
        <p:nvPicPr>
          <p:cNvPr id="2051" name="Picture 3" descr="C:\Users\Имран\Desktop\маг и я т\img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812281" cy="2109211"/>
          </a:xfrm>
          <a:prstGeom prst="rect">
            <a:avLst/>
          </a:prstGeom>
          <a:noFill/>
        </p:spPr>
      </p:pic>
      <p:pic>
        <p:nvPicPr>
          <p:cNvPr id="2052" name="Picture 4" descr="C:\Users\Имран\Desktop\маг и я т\img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99756"/>
            <a:ext cx="3810993" cy="2525588"/>
          </a:xfrm>
          <a:prstGeom prst="rect">
            <a:avLst/>
          </a:prstGeom>
          <a:noFill/>
        </p:spPr>
      </p:pic>
      <p:pic>
        <p:nvPicPr>
          <p:cNvPr id="2053" name="Picture 5" descr="C:\Users\Имран\Desktop\маг и я т\img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146475" cy="2160240"/>
          </a:xfrm>
          <a:prstGeom prst="rect">
            <a:avLst/>
          </a:prstGeom>
          <a:noFill/>
        </p:spPr>
      </p:pic>
      <p:pic>
        <p:nvPicPr>
          <p:cNvPr id="2054" name="Picture 6" descr="C:\Users\Имран\Desktop\маг и я т\img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555776" cy="1944216"/>
          </a:xfrm>
          <a:prstGeom prst="rect">
            <a:avLst/>
          </a:prstGeom>
          <a:noFill/>
        </p:spPr>
      </p:pic>
      <p:pic>
        <p:nvPicPr>
          <p:cNvPr id="2055" name="Picture 7" descr="C:\Users\Имран\Desktop\маг и я т\img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701" y="2276872"/>
            <a:ext cx="268829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476672"/>
            <a:ext cx="344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Речевое развитие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85852" y="1198024"/>
            <a:ext cx="72152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я, это я, это все мои друзья!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Отвечайте дружно хором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я, это я, это все мои друзья!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если вы со мной согласны. Если это не про вас, то молчите, не шумите, ничего не говорите.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из вас всегда готов жизнь прожить без докторов?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не хочет быть здоровым, бодрым, стройным и веселым?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из вас не ходит хмурый, любит спорт и физкультуру?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мороза не боится, на коньках летит, как птица?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ну а кто начнет обед жвачкой с парою конфет?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же любит помидоры, фрукты, овощи, лимоны?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поел и чистит зубки регулярно дважды в сутки?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из вас, из малышей, ходит грязный до ушей?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кто, согласно распорядку, выполняет физзарядку?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кто, хочу у вас узнать, любит петь и отдыхать? +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Молодцы. Всем ребятам  мой привет и такое слово: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Спорт любите с малых лет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будете здоровы!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7685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Закаливание</a:t>
            </a:r>
          </a:p>
        </p:txBody>
      </p:sp>
      <p:pic>
        <p:nvPicPr>
          <p:cNvPr id="8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671"/>
            <a:ext cx="1530350" cy="155679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279" y="64143"/>
            <a:ext cx="23844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014400" y="37004860"/>
            <a:ext cx="2009540" cy="20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C:\Users\HP\AppData\Local\Microsoft\Windows\Temporary Internet Files\Content.Word\CollageMaker_20201112_2145018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1643051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HP\AppData\Local\Microsoft\Windows\Temporary Internet Files\Content.Word\CollageMaker_20201112_2152300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285992"/>
            <a:ext cx="3099889" cy="26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HP\AppData\Local\Microsoft\Windows\Temporary Internet Files\Content.Word\20201112_2016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429132"/>
            <a:ext cx="2894451" cy="20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37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0"/>
            <a:ext cx="2381250" cy="142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79712" y="548680"/>
            <a:ext cx="5883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Художественно -эстетическое                  развитие.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51519" y="1556792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08" y="4488184"/>
            <a:ext cx="3779526" cy="21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649" y="4725144"/>
            <a:ext cx="3348374" cy="188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079" y="1445979"/>
            <a:ext cx="2116296" cy="29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27372" y="1619977"/>
            <a:ext cx="3600400" cy="22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мран\Desktop\фигур\109859151_2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530350" cy="1556792"/>
          </a:xfrm>
          <a:prstGeom prst="rect">
            <a:avLst/>
          </a:prstGeom>
          <a:noFill/>
        </p:spPr>
      </p:pic>
      <p:pic>
        <p:nvPicPr>
          <p:cNvPr id="21509" name="Picture 5" descr="C:\Users\Имран\Desktop\фигур\i 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-171400"/>
            <a:ext cx="2381250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60648"/>
            <a:ext cx="679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Занятия спортом в свободной деятельности. Гендерный подход.</a:t>
            </a:r>
          </a:p>
          <a:p>
            <a:endParaRPr lang="ru-RU" sz="3200" dirty="0"/>
          </a:p>
        </p:txBody>
      </p:sp>
      <p:pic>
        <p:nvPicPr>
          <p:cNvPr id="3074" name="Picture 2" descr="C:\Documents and Settings\Домашний\Рабочий стол\фото детей\DSCF2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75" y="1395682"/>
            <a:ext cx="2160240" cy="17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Домашний\Рабочий стол\фото детей\DSCF20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007" y="1286757"/>
            <a:ext cx="2111004" cy="17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Домашний\Рабочий стол\фото детей\DSCF20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404" y="1290069"/>
            <a:ext cx="2218646" cy="166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Домашний\Рабочий стол\фото детей\DSCF20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4868418"/>
            <a:ext cx="2240022" cy="16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Домашний\Рабочий стол\фото детей\DSCF21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669" y="3184468"/>
            <a:ext cx="2068501" cy="15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Домашний\Рабочий стол\фото детей\DSCF210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705" y="3148469"/>
            <a:ext cx="2164499" cy="16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Домашний\Рабочий стол\фото детей\DSCF210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819" y="4744735"/>
            <a:ext cx="2337169" cy="17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Домашний\Рабочий стол\фото детей\DSCF211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204" y="1419233"/>
            <a:ext cx="2076103" cy="1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Домашний\Рабочий стол\фото детей\DSCF212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07641"/>
            <a:ext cx="2161157" cy="16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1043</TotalTime>
  <Words>422</Words>
  <Application>Microsoft Office PowerPoint</Application>
  <PresentationFormat>Экран (4:3)</PresentationFormat>
  <Paragraphs>80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Verdana</vt:lpstr>
      <vt:lpstr>Wingdings 2</vt:lpstr>
      <vt:lpstr>Поток</vt:lpstr>
      <vt:lpstr>Мыв со спортом на ты!!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Закаливание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Имран</dc:creator>
  <cp:lastModifiedBy>Максимова</cp:lastModifiedBy>
  <cp:revision>105</cp:revision>
  <dcterms:created xsi:type="dcterms:W3CDTF">2015-02-07T13:24:50Z</dcterms:created>
  <dcterms:modified xsi:type="dcterms:W3CDTF">2020-11-27T06:40:27Z</dcterms:modified>
</cp:coreProperties>
</file>